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</p:sldIdLst>
  <p:notesMasterIdLst>
    <p:notesMasterId r:id="rId16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20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2024-01-28T13:51:35Z</dcterms:created>
  <dcterms:modified xsi:type="dcterms:W3CDTF">2024-01-28T13:51:35Z</dcterms:modified>
</cp:coreProperties>
</file>